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434"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18C599E0-190E-4F32-994F-4CC414D42295}" type="datetimeFigureOut">
              <a:rPr lang="es-ES" smtClean="0"/>
              <a:pPr/>
              <a:t>13/07/2012</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53463AD3-3D5F-464C-99B2-5A127E52056E}"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8C599E0-190E-4F32-994F-4CC414D42295}" type="datetimeFigureOut">
              <a:rPr lang="es-ES" smtClean="0"/>
              <a:pPr/>
              <a:t>13/07/2012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3463AD3-3D5F-464C-99B2-5A127E52056E}"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8C599E0-190E-4F32-994F-4CC414D42295}" type="datetimeFigureOut">
              <a:rPr lang="es-ES" smtClean="0"/>
              <a:pPr/>
              <a:t>13/07/2012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3463AD3-3D5F-464C-99B2-5A127E52056E}"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8C599E0-190E-4F32-994F-4CC414D42295}" type="datetimeFigureOut">
              <a:rPr lang="es-ES" smtClean="0"/>
              <a:pPr/>
              <a:t>13/07/2012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3463AD3-3D5F-464C-99B2-5A127E52056E}"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18C599E0-190E-4F32-994F-4CC414D42295}" type="datetimeFigureOut">
              <a:rPr lang="es-ES" smtClean="0"/>
              <a:pPr/>
              <a:t>13/07/2012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3463AD3-3D5F-464C-99B2-5A127E52056E}"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18C599E0-190E-4F32-994F-4CC414D42295}" type="datetimeFigureOut">
              <a:rPr lang="es-ES" smtClean="0"/>
              <a:pPr/>
              <a:t>13/07/2012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3463AD3-3D5F-464C-99B2-5A127E52056E}"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18C599E0-190E-4F32-994F-4CC414D42295}" type="datetimeFigureOut">
              <a:rPr lang="es-ES" smtClean="0"/>
              <a:pPr/>
              <a:t>13/07/2012</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3463AD3-3D5F-464C-99B2-5A127E52056E}"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18C599E0-190E-4F32-994F-4CC414D42295}" type="datetimeFigureOut">
              <a:rPr lang="es-ES" smtClean="0"/>
              <a:pPr/>
              <a:t>13/07/2012</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3463AD3-3D5F-464C-99B2-5A127E52056E}"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8C599E0-190E-4F32-994F-4CC414D42295}" type="datetimeFigureOut">
              <a:rPr lang="es-ES" smtClean="0"/>
              <a:pPr/>
              <a:t>13/07/2012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3463AD3-3D5F-464C-99B2-5A127E52056E}"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18C599E0-190E-4F32-994F-4CC414D42295}" type="datetimeFigureOut">
              <a:rPr lang="es-ES" smtClean="0"/>
              <a:pPr/>
              <a:t>13/07/2012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3463AD3-3D5F-464C-99B2-5A127E52056E}"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18C599E0-190E-4F32-994F-4CC414D42295}" type="datetimeFigureOut">
              <a:rPr lang="es-ES" smtClean="0"/>
              <a:pPr/>
              <a:t>13/07/2012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077200" y="6356350"/>
            <a:ext cx="609600" cy="365125"/>
          </a:xfrm>
        </p:spPr>
        <p:txBody>
          <a:bodyPr/>
          <a:lstStyle/>
          <a:p>
            <a:fld id="{53463AD3-3D5F-464C-99B2-5A127E52056E}" type="slidenum">
              <a:rPr lang="es-ES" smtClean="0"/>
              <a:pPr/>
              <a:t>‹Nº›</a:t>
            </a:fld>
            <a:endParaRPr lang="es-ES"/>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8C599E0-190E-4F32-994F-4CC414D42295}" type="datetimeFigureOut">
              <a:rPr lang="es-ES" smtClean="0"/>
              <a:pPr/>
              <a:t>13/07/2012</a:t>
            </a:fld>
            <a:endParaRPr lang="es-E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3463AD3-3D5F-464C-99B2-5A127E52056E}" type="slidenum">
              <a:rPr lang="es-ES" smtClean="0"/>
              <a:pPr/>
              <a:t>‹Nº›</a:t>
            </a:fld>
            <a:endParaRPr lang="es-ES"/>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http://1.bp.blogspot.com/_xURAfhz0e90/TFusfBEfWkI/AAAAAAAAAEw/C9GQksONgoA/s1600/proyectos.jpg"/>
          <p:cNvPicPr>
            <a:picLocks noChangeAspect="1" noChangeArrowheads="1"/>
          </p:cNvPicPr>
          <p:nvPr/>
        </p:nvPicPr>
        <p:blipFill>
          <a:blip r:embed="rId2"/>
          <a:srcRect/>
          <a:stretch>
            <a:fillRect/>
          </a:stretch>
        </p:blipFill>
        <p:spPr bwMode="auto">
          <a:xfrm>
            <a:off x="500034" y="214290"/>
            <a:ext cx="7786742" cy="6358006"/>
          </a:xfrm>
          <a:prstGeom prst="rect">
            <a:avLst/>
          </a:prstGeom>
          <a:noFill/>
        </p:spPr>
      </p:pic>
      <p:sp>
        <p:nvSpPr>
          <p:cNvPr id="2" name="1 Título"/>
          <p:cNvSpPr>
            <a:spLocks noGrp="1"/>
          </p:cNvSpPr>
          <p:nvPr>
            <p:ph type="ctrTitle"/>
          </p:nvPr>
        </p:nvSpPr>
        <p:spPr>
          <a:xfrm>
            <a:off x="0" y="500042"/>
            <a:ext cx="7772400" cy="1470025"/>
          </a:xfrm>
        </p:spPr>
        <p:txBody>
          <a:bodyPr>
            <a:normAutofit fontScale="90000"/>
          </a:bodyPr>
          <a:lstStyle/>
          <a:p>
            <a:r>
              <a:rPr lang="es-ES" dirty="0" smtClean="0">
                <a:latin typeface="Bauhaus 93" pitchFamily="82" charset="0"/>
              </a:rPr>
              <a:t>ESTUDIO TECNICO DEL PROCESO PRODUCTIVO</a:t>
            </a:r>
            <a:endParaRPr lang="es-ES" dirty="0">
              <a:latin typeface="Bauhaus 93" pitchFamily="82"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3.bp.blogspot.com/-Hh6uHI7Shz8/Tmvx2cxEfTI/AAAAAAAAAEs/hAH7zUKIz10/s320/estudio_tecnico%2521.jpg"/>
          <p:cNvPicPr>
            <a:picLocks noChangeAspect="1" noChangeArrowheads="1"/>
          </p:cNvPicPr>
          <p:nvPr/>
        </p:nvPicPr>
        <p:blipFill>
          <a:blip r:embed="rId2"/>
          <a:srcRect/>
          <a:stretch>
            <a:fillRect/>
          </a:stretch>
        </p:blipFill>
        <p:spPr bwMode="auto">
          <a:xfrm>
            <a:off x="6215074" y="857232"/>
            <a:ext cx="2647950" cy="4786346"/>
          </a:xfrm>
          <a:prstGeom prst="rect">
            <a:avLst/>
          </a:prstGeom>
          <a:noFill/>
        </p:spPr>
      </p:pic>
      <p:sp>
        <p:nvSpPr>
          <p:cNvPr id="2" name="1 Título"/>
          <p:cNvSpPr>
            <a:spLocks noGrp="1"/>
          </p:cNvSpPr>
          <p:nvPr>
            <p:ph type="title"/>
          </p:nvPr>
        </p:nvSpPr>
        <p:spPr>
          <a:xfrm>
            <a:off x="457200" y="285728"/>
            <a:ext cx="4543428" cy="857256"/>
          </a:xfrm>
        </p:spPr>
        <p:txBody>
          <a:bodyPr>
            <a:normAutofit/>
          </a:bodyPr>
          <a:lstStyle/>
          <a:p>
            <a:r>
              <a:rPr lang="es-ES" dirty="0" smtClean="0"/>
              <a:t>Estudio técnico </a:t>
            </a:r>
            <a:endParaRPr lang="es-ES" dirty="0"/>
          </a:p>
        </p:txBody>
      </p:sp>
      <p:sp>
        <p:nvSpPr>
          <p:cNvPr id="3" name="2 Marcador de contenido"/>
          <p:cNvSpPr>
            <a:spLocks noGrp="1"/>
          </p:cNvSpPr>
          <p:nvPr>
            <p:ph idx="1"/>
          </p:nvPr>
        </p:nvSpPr>
        <p:spPr>
          <a:xfrm>
            <a:off x="357158" y="1285860"/>
            <a:ext cx="5572164" cy="5143536"/>
          </a:xfrm>
        </p:spPr>
        <p:txBody>
          <a:bodyPr>
            <a:normAutofit fontScale="92500" lnSpcReduction="20000"/>
          </a:bodyPr>
          <a:lstStyle/>
          <a:p>
            <a:r>
              <a:rPr lang="es-ES" dirty="0" smtClean="0"/>
              <a:t>El objetivo de este estudio es verificar la posibilidad técnica de la fabricación del producto o la presentación del servicio que pretende realizar con el proyecto .Además , de analizar y determinar el tamaño optimo , la localización optima , las inversiones y la organización requerida para realizar la producción .</a:t>
            </a:r>
          </a:p>
          <a:p>
            <a:r>
              <a:rPr lang="es-ES" dirty="0" smtClean="0"/>
              <a:t>En resumen , se pretende resolver las preguntas referentes a donde , cuanto ,cuando , como y con que producir lo que se desea , por lo que el aspecto técnico operativo de un proyecto comprende todo aquello que tenga relación con el funcionamiento y la operatividad del propio proyecto. </a:t>
            </a:r>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4290"/>
            <a:ext cx="8401080" cy="1143008"/>
          </a:xfrm>
        </p:spPr>
        <p:txBody>
          <a:bodyPr>
            <a:normAutofit fontScale="90000"/>
          </a:bodyPr>
          <a:lstStyle/>
          <a:p>
            <a:r>
              <a:rPr lang="es-ES" dirty="0" smtClean="0"/>
              <a:t>Definición del proceso productivo</a:t>
            </a:r>
            <a:endParaRPr lang="es-ES" dirty="0"/>
          </a:p>
        </p:txBody>
      </p:sp>
      <p:sp>
        <p:nvSpPr>
          <p:cNvPr id="3" name="2 Marcador de contenido"/>
          <p:cNvSpPr>
            <a:spLocks noGrp="1"/>
          </p:cNvSpPr>
          <p:nvPr>
            <p:ph idx="1"/>
          </p:nvPr>
        </p:nvSpPr>
        <p:spPr>
          <a:xfrm>
            <a:off x="457200" y="1643050"/>
            <a:ext cx="4329114" cy="4483113"/>
          </a:xfrm>
        </p:spPr>
        <p:txBody>
          <a:bodyPr>
            <a:normAutofit lnSpcReduction="10000"/>
          </a:bodyPr>
          <a:lstStyle/>
          <a:p>
            <a:r>
              <a:rPr lang="es-ES" dirty="0" smtClean="0"/>
              <a:t>El proceso productivo es el procedimiento técnico que se utiliza en el proyecto para obtener los bienes y servicios a partir de insumos de insumos , y se identifica como la transformación de una serie de insumos para convertirlos en productos mediante una determinada función de producción .</a:t>
            </a:r>
          </a:p>
        </p:txBody>
      </p:sp>
      <p:pic>
        <p:nvPicPr>
          <p:cNvPr id="1026" name="Picture 2" descr="C:\Documents and Settings\Administrador\Escritorio\diapositiva\4t5yt.jpeg"/>
          <p:cNvPicPr>
            <a:picLocks noChangeAspect="1" noChangeArrowheads="1"/>
          </p:cNvPicPr>
          <p:nvPr/>
        </p:nvPicPr>
        <p:blipFill>
          <a:blip r:embed="rId2"/>
          <a:srcRect/>
          <a:stretch>
            <a:fillRect/>
          </a:stretch>
        </p:blipFill>
        <p:spPr bwMode="auto">
          <a:xfrm>
            <a:off x="5000628" y="2428868"/>
            <a:ext cx="3337409" cy="2557471"/>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596" y="1142984"/>
            <a:ext cx="3929090" cy="5715016"/>
          </a:xfrm>
        </p:spPr>
        <p:txBody>
          <a:bodyPr>
            <a:normAutofit fontScale="70000" lnSpcReduction="20000"/>
          </a:bodyPr>
          <a:lstStyle/>
          <a:p>
            <a:r>
              <a:rPr lang="es-ES" dirty="0" smtClean="0"/>
              <a:t>El gestor deberá seleccionar una determinada tecnología de producción ( conjunto de conocimientos , equipos y procesos ) para desarrollar una determinada función de producción . En el momento de seleccionar la tecnología , hay que considerar los resultados del estudio de mercado , pues esto dictara las normas de calidad y la cantidad que se requiere . Otro aspecto importante que se debe considerares la flexibilidad de los procesos y equipos , para poder procesar varias clases de insumo , lo cual ayudara a evitar los tiempos muertos y la diversificación mas fácilmente la producción en un momento dado . Otro factor primordial es la adquisición del equipo y la maquinaria .</a:t>
            </a:r>
            <a:endParaRPr lang="es-ES" dirty="0"/>
          </a:p>
        </p:txBody>
      </p:sp>
      <p:pic>
        <p:nvPicPr>
          <p:cNvPr id="2050" name="Picture 2" descr="C:\Documents and Settings\Administrador\Escritorio\diapositiva\6dftuj.jpeg"/>
          <p:cNvPicPr>
            <a:picLocks noChangeAspect="1" noChangeArrowheads="1"/>
          </p:cNvPicPr>
          <p:nvPr/>
        </p:nvPicPr>
        <p:blipFill>
          <a:blip r:embed="rId2"/>
          <a:srcRect/>
          <a:stretch>
            <a:fillRect/>
          </a:stretch>
        </p:blipFill>
        <p:spPr bwMode="auto">
          <a:xfrm>
            <a:off x="5072066" y="1571612"/>
            <a:ext cx="3571900" cy="3429024"/>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28604"/>
            <a:ext cx="8229600" cy="928694"/>
          </a:xfrm>
        </p:spPr>
        <p:txBody>
          <a:bodyPr>
            <a:normAutofit fontScale="90000"/>
          </a:bodyPr>
          <a:lstStyle/>
          <a:p>
            <a:r>
              <a:rPr lang="es-ES" dirty="0" smtClean="0"/>
              <a:t>Estudio del tamaño del proyecto </a:t>
            </a:r>
            <a:endParaRPr lang="es-ES" dirty="0"/>
          </a:p>
        </p:txBody>
      </p:sp>
      <p:sp>
        <p:nvSpPr>
          <p:cNvPr id="3" name="2 Marcador de contenido"/>
          <p:cNvSpPr>
            <a:spLocks noGrp="1"/>
          </p:cNvSpPr>
          <p:nvPr>
            <p:ph idx="1"/>
          </p:nvPr>
        </p:nvSpPr>
        <p:spPr>
          <a:xfrm>
            <a:off x="457200" y="1500174"/>
            <a:ext cx="3757610" cy="4929222"/>
          </a:xfrm>
        </p:spPr>
        <p:txBody>
          <a:bodyPr>
            <a:normAutofit fontScale="92500" lnSpcReduction="20000"/>
          </a:bodyPr>
          <a:lstStyle/>
          <a:p>
            <a:r>
              <a:rPr lang="es-ES" dirty="0" smtClean="0"/>
              <a:t>El tamaño del proyecto es su capacidad instalada, y se expresa en unidades de producción por año . La importancia de definir el tamaño , se manifiesta principalmente en su incidencia sobre el nivel de las inversiones y costos que se calculen y por tanto , sobre la estimación de la rentabilidad que podría generar su implementación .</a:t>
            </a:r>
            <a:endParaRPr lang="es-ES" dirty="0"/>
          </a:p>
        </p:txBody>
      </p:sp>
      <p:pic>
        <p:nvPicPr>
          <p:cNvPr id="3074" name="Picture 2" descr="C:\Documents and Settings\Administrador\Escritorio\diapositiva\dfnejd.jpeg"/>
          <p:cNvPicPr>
            <a:picLocks noChangeAspect="1" noChangeArrowheads="1"/>
          </p:cNvPicPr>
          <p:nvPr/>
        </p:nvPicPr>
        <p:blipFill>
          <a:blip r:embed="rId2"/>
          <a:srcRect/>
          <a:stretch>
            <a:fillRect/>
          </a:stretch>
        </p:blipFill>
        <p:spPr bwMode="auto">
          <a:xfrm>
            <a:off x="4643437" y="2071678"/>
            <a:ext cx="4294087" cy="285752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85794"/>
            <a:ext cx="8229600" cy="1071570"/>
          </a:xfrm>
        </p:spPr>
        <p:txBody>
          <a:bodyPr>
            <a:normAutofit fontScale="90000"/>
          </a:bodyPr>
          <a:lstStyle/>
          <a:p>
            <a:r>
              <a:rPr lang="es-ES" dirty="0" smtClean="0"/>
              <a:t>Factores que determinan el tamaño de un proyecto </a:t>
            </a:r>
            <a:endParaRPr lang="es-ES" dirty="0"/>
          </a:p>
        </p:txBody>
      </p:sp>
      <p:sp>
        <p:nvSpPr>
          <p:cNvPr id="3" name="2 Marcador de contenido"/>
          <p:cNvSpPr>
            <a:spLocks noGrp="1"/>
          </p:cNvSpPr>
          <p:nvPr>
            <p:ph idx="1"/>
          </p:nvPr>
        </p:nvSpPr>
        <p:spPr>
          <a:xfrm>
            <a:off x="500034" y="2000240"/>
            <a:ext cx="3971924" cy="4572008"/>
          </a:xfrm>
        </p:spPr>
        <p:txBody>
          <a:bodyPr>
            <a:normAutofit fontScale="77500" lnSpcReduction="20000"/>
          </a:bodyPr>
          <a:lstStyle/>
          <a:p>
            <a:pPr>
              <a:buNone/>
            </a:pPr>
            <a:r>
              <a:rPr lang="es-ES" dirty="0" smtClean="0"/>
              <a:t>La determinación del tamaño responde a un análisis interrelacionado de un gran cantidad de variables de un proyecto :</a:t>
            </a:r>
          </a:p>
          <a:p>
            <a:r>
              <a:rPr lang="es-ES" dirty="0" smtClean="0"/>
              <a:t>Demanda :Es uno de los factores mas importantes para condicionar el tamaño de un proyecto .El tamaño propuesto solo puede aceptarse en caso de que la demanda sea claramente superior a dicho tamaño . Si el tamaño propuesto fuera igual a la demanda, no se recomendaría llevar a cabo el proyecto , puesto que seria muy riesgoso .</a:t>
            </a:r>
          </a:p>
          <a:p>
            <a:endParaRPr lang="es-ES" dirty="0" smtClean="0"/>
          </a:p>
        </p:txBody>
      </p:sp>
      <p:pic>
        <p:nvPicPr>
          <p:cNvPr id="4098" name="Picture 2" descr="C:\Documents and Settings\Administrador\Escritorio\diapositiva\eyt.jpeg"/>
          <p:cNvPicPr>
            <a:picLocks noChangeAspect="1" noChangeArrowheads="1"/>
          </p:cNvPicPr>
          <p:nvPr/>
        </p:nvPicPr>
        <p:blipFill>
          <a:blip r:embed="rId2"/>
          <a:srcRect/>
          <a:stretch>
            <a:fillRect/>
          </a:stretch>
        </p:blipFill>
        <p:spPr bwMode="auto">
          <a:xfrm>
            <a:off x="5214942" y="2143116"/>
            <a:ext cx="3326619" cy="35719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785794"/>
            <a:ext cx="5286412" cy="5715040"/>
          </a:xfrm>
        </p:spPr>
        <p:txBody>
          <a:bodyPr>
            <a:normAutofit fontScale="85000" lnSpcReduction="20000"/>
          </a:bodyPr>
          <a:lstStyle/>
          <a:p>
            <a:pPr>
              <a:buNone/>
            </a:pPr>
            <a:r>
              <a:rPr lang="es-ES" dirty="0" smtClean="0"/>
              <a:t>Cuando la demanda es claramente superior al tamaño propuesto , este debe ser tal que solo se pretenda cubrir un bajo porcentaje de la demanda , normalmente no mas de 10% , siempre cuando haya mercado libre </a:t>
            </a:r>
          </a:p>
          <a:p>
            <a:pPr>
              <a:buNone/>
            </a:pPr>
            <a:r>
              <a:rPr lang="es-ES" dirty="0" smtClean="0"/>
              <a:t>  Suministros e insumos : El abastecimiento suficiente en cantidad y calidad de materias primas es un aspecto vital en el desarrollo en un proyecto. Se deberá contar con una lista de proveedores de materias primas e insumos, de manera de disminuir el riesgo en caso de incumplimiento de parte de una de los proveedores. En caso de que el abastecimiento no sea totalmente seguro se recomienda buscar en extranjero dicha provisión, cambiar de tecnología en caso de ser posible o abandonar el proyecto.</a:t>
            </a:r>
          </a:p>
        </p:txBody>
      </p:sp>
      <p:pic>
        <p:nvPicPr>
          <p:cNvPr id="5122" name="Picture 2" descr="C:\Documents and Settings\Administrador\Escritorio\diapositiva\hj.jpeg"/>
          <p:cNvPicPr>
            <a:picLocks noChangeAspect="1" noChangeArrowheads="1"/>
          </p:cNvPicPr>
          <p:nvPr/>
        </p:nvPicPr>
        <p:blipFill>
          <a:blip r:embed="rId2"/>
          <a:srcRect/>
          <a:stretch>
            <a:fillRect/>
          </a:stretch>
        </p:blipFill>
        <p:spPr bwMode="auto">
          <a:xfrm>
            <a:off x="5643570" y="1285860"/>
            <a:ext cx="3242696" cy="2428892"/>
          </a:xfrm>
          <a:prstGeom prst="rect">
            <a:avLst/>
          </a:prstGeom>
          <a:noFill/>
        </p:spPr>
      </p:pic>
      <p:pic>
        <p:nvPicPr>
          <p:cNvPr id="5123" name="Picture 3" descr="C:\Documents and Settings\Administrador\Escritorio\diapositiva\images.jpeg"/>
          <p:cNvPicPr>
            <a:picLocks noChangeAspect="1" noChangeArrowheads="1"/>
          </p:cNvPicPr>
          <p:nvPr/>
        </p:nvPicPr>
        <p:blipFill>
          <a:blip r:embed="rId3"/>
          <a:srcRect/>
          <a:stretch>
            <a:fillRect/>
          </a:stretch>
        </p:blipFill>
        <p:spPr bwMode="auto">
          <a:xfrm>
            <a:off x="5643569" y="4286256"/>
            <a:ext cx="3094839" cy="1928826"/>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Urbano">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97</TotalTime>
  <Words>555</Words>
  <Application>Microsoft Office PowerPoint</Application>
  <PresentationFormat>Presentación en pantalla (4:3)</PresentationFormat>
  <Paragraphs>14</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Flujo</vt:lpstr>
      <vt:lpstr>ESTUDIO TECNICO DEL PROCESO PRODUCTIVO</vt:lpstr>
      <vt:lpstr>Estudio técnico </vt:lpstr>
      <vt:lpstr>Definición del proceso productivo</vt:lpstr>
      <vt:lpstr>Diapositiva 4</vt:lpstr>
      <vt:lpstr>Estudio del tamaño del proyecto </vt:lpstr>
      <vt:lpstr>Factores que determinan el tamaño de un proyecto </vt:lpstr>
      <vt:lpstr>Diapositiva 7</vt:lpstr>
    </vt:vector>
  </TitlesOfParts>
  <Company>nslm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ESTUDIO TECNICO DEL PROCESO PRODUCTIVO</dc:title>
  <dc:creator>pc1</dc:creator>
  <cp:lastModifiedBy>Pc</cp:lastModifiedBy>
  <cp:revision>11</cp:revision>
  <dcterms:created xsi:type="dcterms:W3CDTF">2012-06-22T14:17:27Z</dcterms:created>
  <dcterms:modified xsi:type="dcterms:W3CDTF">2012-07-13T16:58:06Z</dcterms:modified>
</cp:coreProperties>
</file>