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A18282-8CD2-4E1A-93BD-AE99F0E07A67}" type="datetimeFigureOut">
              <a:rPr lang="es-ES" smtClean="0"/>
              <a:pPr/>
              <a:t>02/05/2012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96CA98-7059-406E-8F43-5935E31A45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sz="1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Nombre</a:t>
            </a:r>
            <a:r>
              <a:rPr lang="es-ES" sz="1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 :  </a:t>
            </a:r>
          </a:p>
          <a:p>
            <a:pPr>
              <a:buFont typeface="Wingdings" pitchFamily="2" charset="2"/>
              <a:buChar char="q"/>
            </a:pPr>
            <a:r>
              <a:rPr lang="es-ES" sz="2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Wyndam</a:t>
            </a:r>
            <a:r>
              <a:rPr lang="es-ES" sz="24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2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Gaitan</a:t>
            </a:r>
            <a:r>
              <a:rPr lang="es-ES" sz="24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2400" b="1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Huaman</a:t>
            </a:r>
            <a:endParaRPr lang="es-ES" sz="2400" b="1" dirty="0" smtClean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s-ES" sz="1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  <a:p>
            <a:r>
              <a:rPr lang="es-ES" sz="1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Grado: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1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5º ¨C¨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85852" y="642918"/>
            <a:ext cx="61436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adley Hand ITC" pitchFamily="66" charset="0"/>
              </a:rPr>
              <a:t>FUENTES PARA LA GENERACION DE IDEAS DE NEGOCIOS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adley Hand ITC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4429132"/>
            <a:ext cx="29751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200" y="479715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2132856"/>
            <a:ext cx="3214710" cy="400052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ES" sz="2400" dirty="0" smtClean="0">
                <a:solidFill>
                  <a:srgbClr val="00B0F0"/>
                </a:solidFill>
                <a:latin typeface="Comic Sans MS" pitchFamily="66" charset="0"/>
              </a:rPr>
              <a:t>Invención .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>
                <a:solidFill>
                  <a:srgbClr val="00B0F0"/>
                </a:solidFill>
                <a:latin typeface="Comic Sans MS" pitchFamily="66" charset="0"/>
              </a:rPr>
              <a:t>Aficiones .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>
                <a:solidFill>
                  <a:srgbClr val="00B0F0"/>
                </a:solidFill>
                <a:latin typeface="Comic Sans MS" pitchFamily="66" charset="0"/>
              </a:rPr>
              <a:t>Experiencia.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>
                <a:solidFill>
                  <a:srgbClr val="00B0F0"/>
                </a:solidFill>
                <a:latin typeface="Comic Sans MS" pitchFamily="66" charset="0"/>
              </a:rPr>
              <a:t>Conocimiento.</a:t>
            </a:r>
          </a:p>
          <a:p>
            <a:pPr>
              <a:buFont typeface="Courier New" pitchFamily="49" charset="0"/>
              <a:buChar char="o"/>
            </a:pPr>
            <a:r>
              <a:rPr lang="es-ES" sz="2400" dirty="0" smtClean="0">
                <a:solidFill>
                  <a:srgbClr val="00B0F0"/>
                </a:solidFill>
                <a:latin typeface="Comic Sans MS" pitchFamily="66" charset="0"/>
              </a:rPr>
              <a:t>Captación de nuevas necesidades 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3429024" cy="1590678"/>
          </a:xfrm>
        </p:spPr>
        <p:txBody>
          <a:bodyPr>
            <a:noAutofit/>
          </a:bodyPr>
          <a:lstStyle/>
          <a:p>
            <a:r>
              <a:rPr lang="es-ES" sz="1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(COMO SURGEN LAS IDEAS DE NEGOCIOS ? ES DECIR , ¿Por qué CREAR ESTA EMPRESA ?LAS IDEAS DE NEGOCIO PUEDEN SURGIR POR </a:t>
            </a:r>
            <a:endParaRPr lang="es-ES" sz="1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04"/>
            <a:ext cx="2571768" cy="190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1" y="4738684"/>
            <a:ext cx="3076431" cy="186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2928934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600" dirty="0" smtClean="0">
                <a:solidFill>
                  <a:srgbClr val="00B0F0"/>
                </a:solidFill>
                <a:latin typeface="Comic Sans MS" pitchFamily="66" charset="0"/>
              </a:rPr>
              <a:t>Existen varios mecanismos para generar ideas de negocios .la primera tiene que con tu capacidad para crear ideas ,mientras que la segunda es evaluar ideas que otros ya propusieron.</a:t>
            </a:r>
          </a:p>
          <a:p>
            <a:r>
              <a:rPr lang="es-ES" sz="1600" dirty="0" smtClean="0">
                <a:solidFill>
                  <a:srgbClr val="00B0F0"/>
                </a:solidFill>
                <a:latin typeface="Comic Sans MS" pitchFamily="66" charset="0"/>
              </a:rPr>
              <a:t>Las ideas de negocio  derivan generalmente de una o varias fuentes </a:t>
            </a:r>
            <a:endParaRPr lang="es-ES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s-E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FUENTES PARA LA GENERACION DE IDEAS DE NEGOCIOS</a:t>
            </a:r>
            <a:endParaRPr lang="es-E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965556">
            <a:off x="5118673" y="798989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2636912"/>
            <a:ext cx="3352800" cy="2849489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Es natural que una persona que ha realizado estudios determinados en una especialidad quiera ejercer su profesión .Así ,un abogado desea colocar un despacho de abogados ,un dentista ,su consultorio , un arquitecto su estudio de arquitectura ,un profesor , su academia , etc. 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008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LA </a:t>
            </a: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FORMACION ACADEMICA </a:t>
            </a:r>
            <a:r>
              <a:rPr lang="es-E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DE LOS DUEÑOS </a:t>
            </a:r>
            <a:endParaRPr lang="es-E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64087" y="2276872"/>
            <a:ext cx="3454351" cy="229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3008313" cy="4691063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rgbClr val="00B0F0"/>
                </a:solidFill>
                <a:latin typeface="Comic Sans MS" pitchFamily="66" charset="0"/>
              </a:rPr>
              <a:t>El conocimiento y la información de un determinado sector , así como contar con a vialidades técnicas y operativas basadas en la experiencia , puede ayudar a definir oportunidades de negocios , el cocinero que trabaja durante años en un restaurante , habrá su restaurante propio , la peluquera que ha trabajado en varias peluquerías decide poner su salón de belleza , etc.</a:t>
            </a:r>
            <a:endParaRPr lang="es-ES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33528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LA EXPERIANCIA PROFECIONAL Y LABORAL DE LOS DUEÑOS </a:t>
            </a:r>
            <a:endParaRPr lang="es-ES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79914">
            <a:off x="5577620" y="585017"/>
            <a:ext cx="3166711" cy="192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8189">
            <a:off x="4762334" y="347645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2976565"/>
            <a:ext cx="3352800" cy="1905001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rgbClr val="00B0F0"/>
                </a:solidFill>
                <a:latin typeface="Comic Sans MS" pitchFamily="66" charset="0"/>
              </a:rPr>
              <a:t>En nuestra sociedad donde los requerimientos y necesidades de la población son un cambio constante , la generación de ideas innovadoras permiten la supervivencia y la generación de nuevas empresas . Por ejemplo , ante la incorporación de la mujer al mercado laboral , sean desarrollado empresas q cuidan niños ,así mismo al encontrarse tanto el padre y madre de familia trabajando sean implementado casas al cuidado de las personas de tercera edad .</a:t>
            </a:r>
            <a:endParaRPr lang="es-ES" sz="16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352800" cy="12527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s-E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LOS CAMBIOS SOCIALES DEL ENTORNO</a:t>
            </a:r>
            <a:endParaRPr lang="es-E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919291"/>
            <a:ext cx="2276475" cy="200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2708920"/>
            <a:ext cx="3600400" cy="1905001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La  demanda de actividades de ocio , culturales y artísticas de buena calidad , han generado una variedad de negocios enfocándose en un especifico segmento , por ejemplo , empresas dedicadas a la enseñanza de técnicas de navegación , agencias y centros de turismo rurai, hospedaje en casas rurales , talleres de artesanía , salas  de exposiciones de arte , show a fiestas infantiles , etc. .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980728"/>
            <a:ext cx="3352800" cy="158417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DIVERSIDAD DE FORMAS DE ENTRETENIMIENTO </a:t>
            </a:r>
            <a:endParaRPr lang="es-ES" sz="2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249896" cy="260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357694"/>
            <a:ext cx="272415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4691063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s-ES" sz="2400" dirty="0" smtClean="0">
                <a:ln/>
                <a:solidFill>
                  <a:srgbClr val="00B0F0"/>
                </a:solidFill>
                <a:latin typeface="Comic Sans MS" pitchFamily="66" charset="0"/>
              </a:rPr>
              <a:t>Internet a estimulado a la creación de diversa formas de hacer negocio .Empresas que empelan la red como medio de trabajo , el comercio electrónico , los mercados virtuales , publicidad on-line , etc. </a:t>
            </a:r>
            <a:endParaRPr lang="es-ES" sz="2400" dirty="0">
              <a:ln/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3008313" cy="11620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EL DESARROLLO Y APLICACIÓN NUEVAS TECNOLOGIAS </a:t>
            </a:r>
            <a:endParaRPr lang="es-ES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3048004" cy="227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1" y="4000504"/>
            <a:ext cx="3306285" cy="2152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495332" cy="4691063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En la actualidad las empresas deciden enfocarse en lo que mejor saben hacer , por lo que ofrecen servicios especializados  a empresas para cubrir áreas especificas .empresas de producción de bienes finales (alimentos , vestimenta , etc.), negocios que brindan seguridad , limpieza , logística , informática , etc.</a:t>
            </a:r>
            <a:endParaRPr lang="es-ES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3352800" cy="12527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LA ESPECIALIZACION  MEDIANTE LA TERCERIZACION </a:t>
            </a:r>
            <a:endParaRPr lang="es-ES" sz="2400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23940">
            <a:off x="4464500" y="838660"/>
            <a:ext cx="3898876" cy="244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8525">
            <a:off x="4856550" y="3974178"/>
            <a:ext cx="3551757" cy="212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Puedes utilizar revistas , publicaciones especializadas , secciones de negocios en los periódicos y sobre todo internet (google , yahoo, altavista , etc. )para encontrar ideas de negocio .</a:t>
            </a:r>
          </a:p>
          <a:p>
            <a:endParaRPr lang="es-ES" sz="2000" dirty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Hay varios motivos que nos llevan a tener mayor capacidad para generar ideas de negocios .estos motivos darían respuestas a la pregunta ¿Por qué crear una empresa ?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Inquietud empresarial .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Auto empleo .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rgbClr val="00B0F0"/>
                </a:solidFill>
                <a:latin typeface="Comic Sans MS" pitchFamily="66" charset="0"/>
              </a:rPr>
              <a:t>Espíritu emprendedor.</a:t>
            </a:r>
            <a:endParaRPr lang="es-ES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lackadder ITC" pitchFamily="82" charset="0"/>
              </a:rPr>
              <a:t>OTRAS FUENTES </a:t>
            </a: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437112"/>
            <a:ext cx="3600970" cy="229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564</Words>
  <Application>Microsoft Office PowerPoint</Application>
  <PresentationFormat>Presentación en pantalla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Forma de onda</vt:lpstr>
      <vt:lpstr>Presentación de PowerPoint</vt:lpstr>
      <vt:lpstr>FUENTES PARA LA GENERACION DE IDEAS DE NEGOCIOS</vt:lpstr>
      <vt:lpstr>LA FORMACION ACADEMICA DE LOS DUEÑOS </vt:lpstr>
      <vt:lpstr>LA EXPERIANCIA PROFECIONAL Y LABORAL DE LOS DUEÑOS </vt:lpstr>
      <vt:lpstr>LOS CAMBIOS SOCIALES DEL ENTORNO</vt:lpstr>
      <vt:lpstr>DIVERSIDAD DE FORMAS DE ENTRETENIMIENTO </vt:lpstr>
      <vt:lpstr>EL DESARROLLO Y APLICACIÓN NUEVAS TECNOLOGIAS </vt:lpstr>
      <vt:lpstr>LA ESPECIALIZACION  MEDIANTE LA TERCERIZACION </vt:lpstr>
      <vt:lpstr>OTRAS FUENTES </vt:lpstr>
      <vt:lpstr>(COMO SURGEN LAS IDEAS DE NEGOCIOS ? ES DECIR , ¿Por qué CREAR ESTA EMPRESA ?LAS IDEAS DE NEGOCIO PUEDEN SURGIR POR </vt:lpstr>
    </vt:vector>
  </TitlesOfParts>
  <Company>nslm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FUENTES PARA LA GENERACION DE IDEAS DE NEGOCIOS</dc:title>
  <dc:creator>pc1</dc:creator>
  <cp:lastModifiedBy>MI PC</cp:lastModifiedBy>
  <cp:revision>9</cp:revision>
  <dcterms:created xsi:type="dcterms:W3CDTF">2012-04-20T14:21:31Z</dcterms:created>
  <dcterms:modified xsi:type="dcterms:W3CDTF">2012-05-03T01:24:08Z</dcterms:modified>
</cp:coreProperties>
</file>