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0" r:id="rId3"/>
    <p:sldId id="271" r:id="rId4"/>
    <p:sldId id="272" r:id="rId5"/>
    <p:sldId id="266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3799"/>
    <a:srgbClr val="060BCA"/>
    <a:srgbClr val="E32F9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9686-54BF-4406-B778-0580F72BB55F}" type="datetimeFigureOut">
              <a:rPr lang="es-ES" smtClean="0"/>
              <a:pPr/>
              <a:t>30/03/2012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311F6-721D-4E5A-ADC1-D67E1C5A95A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9686-54BF-4406-B778-0580F72BB55F}" type="datetimeFigureOut">
              <a:rPr lang="es-ES" smtClean="0"/>
              <a:pPr/>
              <a:t>30/03/2012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311F6-721D-4E5A-ADC1-D67E1C5A95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9686-54BF-4406-B778-0580F72BB55F}" type="datetimeFigureOut">
              <a:rPr lang="es-ES" smtClean="0"/>
              <a:pPr/>
              <a:t>30/03/2012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311F6-721D-4E5A-ADC1-D67E1C5A95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9686-54BF-4406-B778-0580F72BB55F}" type="datetimeFigureOut">
              <a:rPr lang="es-ES" smtClean="0"/>
              <a:pPr/>
              <a:t>30/03/2012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311F6-721D-4E5A-ADC1-D67E1C5A95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9686-54BF-4406-B778-0580F72BB55F}" type="datetimeFigureOut">
              <a:rPr lang="es-ES" smtClean="0"/>
              <a:pPr/>
              <a:t>30/03/2012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48311F6-721D-4E5A-ADC1-D67E1C5A95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9686-54BF-4406-B778-0580F72BB55F}" type="datetimeFigureOut">
              <a:rPr lang="es-ES" smtClean="0"/>
              <a:pPr/>
              <a:t>30/03/2012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311F6-721D-4E5A-ADC1-D67E1C5A95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9686-54BF-4406-B778-0580F72BB55F}" type="datetimeFigureOut">
              <a:rPr lang="es-ES" smtClean="0"/>
              <a:pPr/>
              <a:t>30/03/2012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311F6-721D-4E5A-ADC1-D67E1C5A95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9686-54BF-4406-B778-0580F72BB55F}" type="datetimeFigureOut">
              <a:rPr lang="es-ES" smtClean="0"/>
              <a:pPr/>
              <a:t>30/03/2012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311F6-721D-4E5A-ADC1-D67E1C5A95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9686-54BF-4406-B778-0580F72BB55F}" type="datetimeFigureOut">
              <a:rPr lang="es-ES" smtClean="0"/>
              <a:pPr/>
              <a:t>30/03/2012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311F6-721D-4E5A-ADC1-D67E1C5A95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9686-54BF-4406-B778-0580F72BB55F}" type="datetimeFigureOut">
              <a:rPr lang="es-ES" smtClean="0"/>
              <a:pPr/>
              <a:t>30/03/2012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311F6-721D-4E5A-ADC1-D67E1C5A95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9686-54BF-4406-B778-0580F72BB55F}" type="datetimeFigureOut">
              <a:rPr lang="es-ES" smtClean="0"/>
              <a:pPr/>
              <a:t>30/03/2012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311F6-721D-4E5A-ADC1-D67E1C5A95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08E9686-54BF-4406-B778-0580F72BB55F}" type="datetimeFigureOut">
              <a:rPr lang="es-ES" smtClean="0"/>
              <a:pPr/>
              <a:t>30/03/2012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48311F6-721D-4E5A-ADC1-D67E1C5A95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GESTI&#211;N%20EMPRESARIAL%20de%20diapositiva.pptx" TargetMode="Externa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GESTI&#211;N%20EMPRESARIAL%20de%20diapositiva.pptx" TargetMode="Externa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GESTI&#211;N%20EMPRESARIAL%20de%20diapositiva.pptx" TargetMode="Externa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GESTI&#211;N%20EMPRESARIAL%20de%20diapositiva.pptx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GESTI&#211;N%20EMPRESARIAL%20de%20diapositiva.pptx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GESTI&#211;N%20EMPRESARIAL%20de%20diapositiva.pptx" TargetMode="Externa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GESTI&#211;N%20EMPRESARIAL%20de%20diapositiva.pptx" TargetMode="Externa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GESTI&#211;N%20EMPRESARIAL%20de%20diapositiva.pptx" TargetMode="Externa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GESTI&#211;N%20EMPRESARIAL%20de%20diapositiva.pptx" TargetMode="Externa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GESTI&#211;N%20EMPRESARIAL%20de%20diapositiva.pptx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772400" cy="2786082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s-ES" sz="8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Curlz MT" pitchFamily="82" charset="0"/>
                <a:hlinkClick r:id="" action="ppaction://hlinkshowjump?jump=firstslide"/>
              </a:rPr>
              <a:t>GESTIÓN EMPRESARIAL</a:t>
            </a:r>
            <a:endParaRPr lang="es-ES" sz="80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Curlz MT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786190"/>
            <a:ext cx="6400800" cy="1857388"/>
          </a:xfrm>
        </p:spPr>
        <p:txBody>
          <a:bodyPr>
            <a:normAutofit/>
          </a:bodyPr>
          <a:lstStyle/>
          <a:p>
            <a:pPr algn="l"/>
            <a:r>
              <a:rPr lang="es-ES" b="1" dirty="0" smtClean="0">
                <a:solidFill>
                  <a:srgbClr val="763799"/>
                </a:solidFill>
                <a:latin typeface="Castellar" pitchFamily="18" charset="0"/>
              </a:rPr>
              <a:t>ALUMNA: </a:t>
            </a:r>
          </a:p>
          <a:p>
            <a:pPr>
              <a:buFont typeface="Wingdings" pitchFamily="2" charset="2"/>
              <a:buChar char="v"/>
            </a:pPr>
            <a:r>
              <a:rPr lang="es-ES" sz="2000" b="1" dirty="0" smtClean="0">
                <a:solidFill>
                  <a:srgbClr val="E32F9A"/>
                </a:solidFill>
                <a:latin typeface="Monotype Corsiva" pitchFamily="66" charset="0"/>
              </a:rPr>
              <a:t>Gaitan Huaman Wyndam</a:t>
            </a:r>
          </a:p>
          <a:p>
            <a:pPr>
              <a:buFont typeface="Wingdings" pitchFamily="2" charset="2"/>
              <a:buChar char="v"/>
            </a:pPr>
            <a:r>
              <a:rPr lang="es-ES" sz="2000" b="1" dirty="0" smtClean="0">
                <a:solidFill>
                  <a:srgbClr val="E32F9A"/>
                </a:solidFill>
                <a:latin typeface="Monotype Corsiva" pitchFamily="66" charset="0"/>
              </a:rPr>
              <a:t> Morales Retamozo Lizbeth  </a:t>
            </a:r>
            <a:endParaRPr lang="es-ES" sz="2000" b="1" dirty="0">
              <a:solidFill>
                <a:srgbClr val="E32F9A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2" action="ppaction://hlinkpres?slideindex=1&amp;slidetitle="/>
              </a:rPr>
              <a:t>ORGANIZACION</a:t>
            </a:r>
            <a:endParaRPr lang="es-E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s-ES" sz="2200" b="1" dirty="0" smtClean="0">
                <a:latin typeface="Monotype Corsiva" pitchFamily="66" charset="0"/>
              </a:rPr>
              <a:t>En la parte de la organización se detalla la estructura jurídica y orgánica del negocio , se señala las áreas o departamentos , los cargos, las funciones , los sueldos y los sistemas de información</a:t>
            </a:r>
            <a:r>
              <a:rPr lang="es-ES" dirty="0" smtClean="0"/>
              <a:t>.</a:t>
            </a:r>
            <a:endParaRPr lang="es-ES" dirty="0"/>
          </a:p>
        </p:txBody>
      </p:sp>
      <p:pic>
        <p:nvPicPr>
          <p:cNvPr id="5" name="4 Marcador de contenido" descr="organizacion-informal-de-una-empresa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500562" y="1571612"/>
            <a:ext cx="4057140" cy="3071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44" y="357166"/>
            <a:ext cx="3008313" cy="1447802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2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2" action="ppaction://hlinkpres?slideindex=1&amp;slidetitle="/>
              </a:rPr>
              <a:t>ESTUDIO DE LA INVERCION Y FINANCIAMIENTO</a:t>
            </a:r>
            <a:endParaRPr lang="es-ES" sz="2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idx="2"/>
          </p:nvPr>
        </p:nvSpPr>
        <p:spPr>
          <a:xfrm>
            <a:off x="285720" y="2071678"/>
            <a:ext cx="3008313" cy="4143404"/>
          </a:xfrm>
        </p:spPr>
        <p:txBody>
          <a:bodyPr/>
          <a:lstStyle/>
          <a:p>
            <a:r>
              <a:rPr lang="es-ES" sz="2200" b="1" dirty="0" smtClean="0">
                <a:latin typeface="Monotype Corsiva" pitchFamily="66" charset="0"/>
              </a:rPr>
              <a:t>En esta parte se señala la inversión requerida  </a:t>
            </a:r>
            <a:r>
              <a:rPr lang="es-ES" sz="2200" b="1" dirty="0" smtClean="0">
                <a:solidFill>
                  <a:srgbClr val="FF0000"/>
                </a:solidFill>
                <a:latin typeface="Monotype Corsiva" pitchFamily="66" charset="0"/>
              </a:rPr>
              <a:t>( la inversión fija, los activos intangibles y el capital de trabajo) </a:t>
            </a:r>
            <a:r>
              <a:rPr lang="es-ES" sz="2200" b="1" dirty="0" smtClean="0">
                <a:latin typeface="Monotype Corsiva" pitchFamily="66" charset="0"/>
              </a:rPr>
              <a:t>, y el financiamiento externo requerido.</a:t>
            </a:r>
          </a:p>
          <a:p>
            <a:endParaRPr lang="es-ES" dirty="0"/>
          </a:p>
        </p:txBody>
      </p:sp>
      <p:pic>
        <p:nvPicPr>
          <p:cNvPr id="5" name="4 Marcador de contenido" descr="mef_01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3714744" y="1676305"/>
            <a:ext cx="4972056" cy="33243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512876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oper Black" pitchFamily="18" charset="0"/>
                <a:hlinkClick r:id="rId2" action="ppaction://hlinkpres?slideindex=1&amp;slidetitle="/>
              </a:rPr>
              <a:t>ESTUDIO DE LOS INGRESOS Y  EGRESOS</a:t>
            </a:r>
            <a:endParaRPr lang="es-ES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oper Black" pitchFamily="18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idx="2"/>
          </p:nvPr>
        </p:nvSpPr>
        <p:spPr>
          <a:xfrm>
            <a:off x="357158" y="1928802"/>
            <a:ext cx="3008313" cy="4602163"/>
          </a:xfrm>
        </p:spPr>
        <p:txBody>
          <a:bodyPr>
            <a:normAutofit/>
          </a:bodyPr>
          <a:lstStyle/>
          <a:p>
            <a:r>
              <a:rPr lang="es-ES" sz="2200" b="1" dirty="0" smtClean="0">
                <a:latin typeface="Monotype Corsiva" pitchFamily="66" charset="0"/>
              </a:rPr>
              <a:t>En esta parte se desarrollan las proyecciones o presupuestos, incluyendo el presupuesto de  ventas el presupuesto de  efectivo o flujo de caja proyectado y el presupuesto operativo o estado de ganancias y perdidas proyectado.</a:t>
            </a:r>
            <a:endParaRPr lang="es-ES" sz="2200" b="1" dirty="0">
              <a:latin typeface="Monotype Corsiva" pitchFamily="66" charset="0"/>
            </a:endParaRPr>
          </a:p>
        </p:txBody>
      </p:sp>
      <p:pic>
        <p:nvPicPr>
          <p:cNvPr id="5" name="4 Marcador de contenido" descr="espiritu_emprendedor_1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152966" y="780045"/>
            <a:ext cx="4533834" cy="4292029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2" action="ppaction://hlinkpres?slideindex=1&amp;slidetitle="/>
              </a:rPr>
              <a:t>EVALUACION </a:t>
            </a:r>
            <a:endParaRPr lang="es-E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s-ES" sz="2200" b="1" dirty="0" smtClean="0">
                <a:latin typeface="Monotype Corsiva" pitchFamily="66" charset="0"/>
              </a:rPr>
              <a:t>Y , finalmente , en la parte de evaluaciones se desarrolla la evaluación del proyecto , se determina el periodo de recuperación , y los resultados de los indicadores de rentabilidad utilizados.</a:t>
            </a:r>
          </a:p>
        </p:txBody>
      </p:sp>
      <p:pic>
        <p:nvPicPr>
          <p:cNvPr id="5" name="4 Marcador de contenido" descr="descarga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643438" y="928670"/>
            <a:ext cx="3693064" cy="39290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40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oper Black" pitchFamily="18" charset="0"/>
                <a:hlinkClick r:id="rId2" action="ppaction://hlinksldjump"/>
              </a:rPr>
              <a:t>¿Qué es un plan de negocios?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/>
          </a:bodyPr>
          <a:lstStyle/>
          <a:p>
            <a:r>
              <a:rPr lang="es-ES" sz="1800" b="1" dirty="0" smtClean="0">
                <a:latin typeface="Monotype Corsiva" pitchFamily="66" charset="0"/>
              </a:rPr>
              <a:t>Un plan de negocios, también conocido como plan de empresa, consiste en un documento escrito en donde se describe un negocio o proyecto que esta por realizase y todo lo que esta relacionado con ello, tal como los objetivos del negocio o proyectó, las estrategias que permitirán alcanzar dichas objetivos, el estudio del mercado al cual se va incursionarla forma el que se va a comercializar los productos o servicios, la inversión que se va a realizar, el financiamiento requerido, la proyección de los ingresos i egresos, la evolución financiera y la organización del negocio o proyecto.</a:t>
            </a:r>
          </a:p>
          <a:p>
            <a:endParaRPr lang="es-ES" dirty="0"/>
          </a:p>
        </p:txBody>
      </p:sp>
      <p:pic>
        <p:nvPicPr>
          <p:cNvPr id="5" name="4 Marcador de contenido" descr="Plan-de-Negocios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286248" y="1214422"/>
            <a:ext cx="4071966" cy="407196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214282" y="714356"/>
            <a:ext cx="3857652" cy="585791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Monotype Corsiva" pitchFamily="66" charset="0"/>
              </a:rPr>
              <a:t>se suele pensar que un plan de negocios solo se elabora al momento de crear un nuevo negocio o empresa, sin embargo, un plan de negocio también se suele y debe elaborar maquinaria, incursionar en un nuevo mercado , incursionar en </a:t>
            </a:r>
            <a:r>
              <a:rPr lang="es-ES" sz="2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Monotype Corsiva" pitchFamily="66" charset="0"/>
              </a:rPr>
              <a:t>en</a:t>
            </a:r>
            <a:r>
              <a:rPr lang="es-E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Monotype Corsiva" pitchFamily="66" charset="0"/>
              </a:rPr>
              <a:t> nuevo rubro de negocio , y toda vez que se este por realizar un proyecto donde se tenga que invertir un monto considerable de dinero.</a:t>
            </a:r>
          </a:p>
          <a:p>
            <a:pPr algn="just"/>
            <a:r>
              <a:rPr lang="es-E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Monotype Corsiva" pitchFamily="66" charset="0"/>
              </a:rPr>
              <a:t>Elaborar un plan de negocios no el ni debe ser una tarea sencilla, sino que es y debe ser una actividad que requiera de tiempo y de educación, toda vez que este cuenta  con varias partes y requiere de abundante información, pudiendo para ellos ser necesario la realización de una investigación previa que permita conocer todos loa aspectos relacionados con el negocio o proyecto.</a:t>
            </a:r>
          </a:p>
          <a:p>
            <a:pPr algn="just"/>
            <a:r>
              <a:rPr lang="es-E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Monotype Corsiva" pitchFamily="66" charset="0"/>
              </a:rPr>
              <a:t>Así mismo un plan de negocio no es un documento que se circula una sola vez, y luego es olvidado en algún lugar de la empresa , sino que es un documento al cual de debe acudir una y otra vez </a:t>
            </a:r>
          </a:p>
          <a:p>
            <a:endParaRPr lang="es-ES" dirty="0"/>
          </a:p>
        </p:txBody>
      </p:sp>
      <p:pic>
        <p:nvPicPr>
          <p:cNvPr id="5" name="4 Marcador de contenido" descr="gestion024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 rot="634439">
            <a:off x="4437206" y="1431106"/>
            <a:ext cx="4266479" cy="375732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24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oper Black" pitchFamily="18" charset="0"/>
                <a:hlinkClick r:id="rId2" action="ppaction://hlinkpres?slideindex=1&amp;slidetitle="/>
              </a:rPr>
              <a:t>Objetivos de plan de negocios  </a:t>
            </a:r>
            <a:r>
              <a:rPr lang="es-ES" sz="24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oper Black" pitchFamily="18" charset="0"/>
              </a:rPr>
              <a:t/>
            </a:r>
            <a:br>
              <a:rPr lang="es-ES" sz="24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oper Black" pitchFamily="18" charset="0"/>
              </a:rPr>
            </a:b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214282" y="1142984"/>
            <a:ext cx="3500462" cy="4745039"/>
          </a:xfrm>
        </p:spPr>
        <p:txBody>
          <a:bodyPr>
            <a:noAutofit/>
          </a:bodyPr>
          <a:lstStyle/>
          <a:p>
            <a:r>
              <a:rPr lang="es-E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Las razones para elaborar plan de negocios, básicamente son tres :</a:t>
            </a:r>
          </a:p>
          <a:p>
            <a:pPr marL="342900" indent="-342900">
              <a:buFont typeface="+mj-lt"/>
              <a:buAutoNum type="arabicParenR"/>
            </a:pPr>
            <a:r>
              <a:rPr lang="es-E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Servir de guía para iniciar un negocio o proyecto, y para poder gestionarlo: el plan de negocio nos permite planificar , coordinar , organizar y controlar recursos y actividades , y , de ese modo , ser mas eficientes en la creación y gestión  de nuestro negocio o proyecto y minimizar el riesgo.</a:t>
            </a:r>
          </a:p>
          <a:p>
            <a:pPr marL="342900" indent="-342900">
              <a:buFont typeface="+mj-lt"/>
              <a:buAutoNum type="arabicParenR"/>
            </a:pPr>
            <a:r>
              <a:rPr lang="es-E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Conocer la viabilidad y rentabilidad del proyecto :el plan de negocios nos permite conocer la viabilidad y rentabilidad del negocio o proyecto y , de ese modo , saber si vale la pena realizarlo o si debemos buscar nuevas ideas o proyecto .</a:t>
            </a:r>
          </a:p>
          <a:p>
            <a:pPr marL="342900" indent="-342900">
              <a:buFont typeface="+mj-lt"/>
              <a:buAutoNum type="arabicParenR"/>
            </a:pPr>
            <a:r>
              <a:rPr lang="es-E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Demostrar loa atractivo del negocio o proyecto a terceras personas: el plan de negocio permite demostrar ante terceros, lo atractivo y lo rentable de nuestra idea o proyecto , y , de ese modo poder convencernos de que nos otorguen un préstamo, de que invierta con nosotros , o de que sean nuestros socios.</a:t>
            </a:r>
            <a:endParaRPr lang="es-ES" dirty="0"/>
          </a:p>
        </p:txBody>
      </p:sp>
      <p:pic>
        <p:nvPicPr>
          <p:cNvPr id="5" name="4 Marcador de contenido" descr="image001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 rot="1063748">
            <a:off x="4357686" y="1000108"/>
            <a:ext cx="4027487" cy="402748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357166"/>
            <a:ext cx="3008313" cy="1500198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s-E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 action="ppaction://hlinkpres?slideindex=1&amp;slidetitle="/>
              </a:rPr>
              <a:t/>
            </a:r>
            <a:br>
              <a:rPr lang="es-E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 action="ppaction://hlinkpres?slideindex=1&amp;slidetitle="/>
              </a:rPr>
            </a:br>
            <a:r>
              <a:rPr lang="es-E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 action="ppaction://hlinkpres?slideindex=1&amp;slidetitle="/>
              </a:rPr>
              <a:t/>
            </a:r>
            <a:br>
              <a:rPr lang="es-E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 action="ppaction://hlinkpres?slideindex=1&amp;slidetitle="/>
              </a:rPr>
            </a:br>
            <a:r>
              <a:rPr lang="es-E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 action="ppaction://hlinkpres?slideindex=1&amp;slidetitle="/>
              </a:rPr>
              <a:t/>
            </a:r>
            <a:br>
              <a:rPr lang="es-E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 action="ppaction://hlinkpres?slideindex=1&amp;slidetitle="/>
              </a:rPr>
            </a:br>
            <a:r>
              <a:rPr lang="es-ES" sz="2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hlinkClick r:id="rId2" action="ppaction://hlinkpres?slideindex=1&amp;slidetitle="/>
              </a:rPr>
              <a:t/>
            </a:r>
            <a:br>
              <a:rPr lang="es-ES" sz="2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hlinkClick r:id="rId2" action="ppaction://hlinkpres?slideindex=1&amp;slidetitle="/>
              </a:rPr>
            </a:br>
            <a:r>
              <a:rPr lang="es-ES" sz="2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hlinkClick r:id="rId2" action="ppaction://hlinkpres?slideindex=1&amp;slidetitle="/>
              </a:rPr>
              <a:t>ESTRUCTURA DE UN PLAN DE NEGOCIOS</a:t>
            </a:r>
            <a:br>
              <a:rPr lang="es-ES" sz="2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hlinkClick r:id="rId2" action="ppaction://hlinkpres?slideindex=1&amp;slidetitle="/>
              </a:rPr>
            </a:br>
            <a:endParaRPr lang="es-ES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idx="2"/>
          </p:nvPr>
        </p:nvSpPr>
        <p:spPr>
          <a:xfrm>
            <a:off x="428596" y="2000240"/>
            <a:ext cx="3008313" cy="4602163"/>
          </a:xfrm>
        </p:spPr>
        <p:txBody>
          <a:bodyPr/>
          <a:lstStyle/>
          <a:p>
            <a:r>
              <a:rPr lang="es-ES" sz="1800" b="1" dirty="0" smtClean="0">
                <a:latin typeface="Monotype Corsiva" pitchFamily="66" charset="0"/>
              </a:rPr>
              <a:t>Para elaborar un plan de negocio no existe una estructura definida, sino que uno puede adoptar lo que crea conveniente de acuerdo a sus objetivos, pero siempre asegurándose de que esta la otorgue orden al plan, y lo haga fácilmente entendible para cualquier que lo lea .</a:t>
            </a:r>
          </a:p>
          <a:p>
            <a:r>
              <a:rPr lang="es-ES" sz="1800" b="1" dirty="0" smtClean="0">
                <a:latin typeface="Monotype Corsiva" pitchFamily="66" charset="0"/>
              </a:rPr>
              <a:t>La siguiente es una estructura común, que cuenta con todas las partes con que debería  contar un plan de negocios . </a:t>
            </a:r>
          </a:p>
          <a:p>
            <a:endParaRPr lang="es-ES" dirty="0"/>
          </a:p>
        </p:txBody>
      </p:sp>
      <p:pic>
        <p:nvPicPr>
          <p:cNvPr id="5" name="4 Marcador de contenido" descr="human-capital.gif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011612" y="1346994"/>
            <a:ext cx="4238625" cy="3705225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2" action="ppaction://hlinkpres?slideindex=1&amp;slidetitle="/>
              </a:rPr>
              <a:t>RESUMEN EJECUTIVO</a:t>
            </a:r>
            <a:endParaRPr lang="es-E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s-ES" sz="2200" dirty="0" smtClean="0">
                <a:latin typeface="Monotype Corsiva" pitchFamily="66" charset="0"/>
              </a:rPr>
              <a:t>el resumen ejecutivo es un resumen de las demás partes del plan de negocios, este suele incluir la descripción de negocios , las razones que justifican el proyecto , las características diferenciadoras, las ventajas competitivas la inversión requerida y la rentabilidad del proyecto.</a:t>
            </a:r>
            <a:endParaRPr lang="es-ES" sz="2200" dirty="0">
              <a:latin typeface="Monotype Corsiva" pitchFamily="66" charset="0"/>
            </a:endParaRPr>
          </a:p>
        </p:txBody>
      </p:sp>
      <p:pic>
        <p:nvPicPr>
          <p:cNvPr id="5" name="4 Marcador de contenido" descr="Image9356.gif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461356" y="1864185"/>
            <a:ext cx="4225444" cy="22077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oper Black" pitchFamily="18" charset="0"/>
                <a:hlinkClick r:id="rId2" action="ppaction://hlinkpres?slideindex=1&amp;slidetitle="/>
              </a:rPr>
              <a:t>DEFINICION DEL NEGOCIO</a:t>
            </a:r>
            <a:endParaRPr lang="es-E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oper Black" pitchFamily="18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s-ES" sz="2100" b="1" dirty="0" smtClean="0">
                <a:latin typeface="Monotype Corsiva" pitchFamily="66" charset="0"/>
              </a:rPr>
              <a:t>En esta parte se describe el negocio y los productos o servicios que se van a ofrecer , los objetivos del negocio proyecto, las principales estrategia que permitirán alcanzar dicho objetivos, y los datos básicos del negocio, tales como el nombre, el tipo de negocio y su ubicación</a:t>
            </a:r>
            <a:r>
              <a:rPr lang="es-ES" sz="2200" b="1" dirty="0" smtClean="0">
                <a:latin typeface="Monotype Corsiva" pitchFamily="66" charset="0"/>
              </a:rPr>
              <a:t>.</a:t>
            </a:r>
            <a:endParaRPr lang="es-ES" sz="2200" b="1" dirty="0">
              <a:latin typeface="Monotype Corsiva" pitchFamily="66" charset="0"/>
            </a:endParaRPr>
          </a:p>
        </p:txBody>
      </p:sp>
      <p:pic>
        <p:nvPicPr>
          <p:cNvPr id="5" name="4 Marcador de contenido" descr="plan-negocio.pn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021137" y="1623219"/>
            <a:ext cx="4219575" cy="444898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2" action="ppaction://hlinkpres?slideindex=1&amp;slidetitle="/>
              </a:rPr>
              <a:t>ESTUDIO DE MERCADO</a:t>
            </a:r>
            <a:endParaRPr lang="es-E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s-ES" sz="2200" b="1" dirty="0" smtClean="0">
                <a:latin typeface="Monotype Corsiva" pitchFamily="66" charset="0"/>
              </a:rPr>
              <a:t>En el estudio del mercado se describe las principales características del publico objetivo, las principales características de los principales competidores se determina el pronostico de la demanda , y se desarrolla el plan de marketing </a:t>
            </a:r>
            <a:endParaRPr lang="es-ES" sz="2200" b="1" dirty="0">
              <a:latin typeface="Monotype Corsiva" pitchFamily="66" charset="0"/>
            </a:endParaRPr>
          </a:p>
        </p:txBody>
      </p:sp>
      <p:pic>
        <p:nvPicPr>
          <p:cNvPr id="5" name="4 Marcador de contenido" descr="estudio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085991" y="1605756"/>
            <a:ext cx="4419834" cy="29662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2" action="ppaction://hlinkpres?slideindex=1&amp;slidetitle="/>
              </a:rPr>
              <a:t>ESTUDIO TECNICO</a:t>
            </a:r>
            <a:endParaRPr lang="es-E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s-ES" sz="2400" b="1" dirty="0" smtClean="0">
                <a:latin typeface="Monotype Corsiva" pitchFamily="66" charset="0"/>
              </a:rPr>
              <a:t>En el estudio técnico se señala los requerimientos físicos , de describe al proceso productivo la infraestructura , el tamaño de negocio , la capacidad de producción y la disposición de planta .</a:t>
            </a:r>
            <a:endParaRPr lang="es-ES" sz="2400" b="1" dirty="0">
              <a:latin typeface="Monotype Corsiva" pitchFamily="66" charset="0"/>
            </a:endParaRPr>
          </a:p>
        </p:txBody>
      </p:sp>
      <p:pic>
        <p:nvPicPr>
          <p:cNvPr id="5" name="4 Marcador de contenido" descr="mapa2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225925" y="1370806"/>
            <a:ext cx="3810000" cy="3657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162</TotalTime>
  <Words>881</Words>
  <Application>Microsoft Office PowerPoint</Application>
  <PresentationFormat>Presentación en pantalla (4:3)</PresentationFormat>
  <Paragraphs>33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Vértice</vt:lpstr>
      <vt:lpstr>GESTIÓN EMPRESARIAL</vt:lpstr>
      <vt:lpstr>¿Qué es un plan de negocios?</vt:lpstr>
      <vt:lpstr>Diapositiva 3</vt:lpstr>
      <vt:lpstr>Objetivos de plan de negocios   </vt:lpstr>
      <vt:lpstr>    ESTRUCTURA DE UN PLAN DE NEGOCIOS </vt:lpstr>
      <vt:lpstr>RESUMEN EJECUTIVO</vt:lpstr>
      <vt:lpstr>DEFINICION DEL NEGOCIO</vt:lpstr>
      <vt:lpstr>ESTUDIO DE MERCADO</vt:lpstr>
      <vt:lpstr>ESTUDIO TECNICO</vt:lpstr>
      <vt:lpstr>ORGANIZACION</vt:lpstr>
      <vt:lpstr>ESTUDIO DE LA INVERCION Y FINANCIAMIENTO</vt:lpstr>
      <vt:lpstr>ESTUDIO DE LOS INGRESOS Y  EGRESOS</vt:lpstr>
      <vt:lpstr>EVALUACION </vt:lpstr>
    </vt:vector>
  </TitlesOfParts>
  <Company>nslm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GESTIÓN EMPRESARIAL</dc:title>
  <dc:creator>pc1</dc:creator>
  <cp:lastModifiedBy>pc1</cp:lastModifiedBy>
  <cp:revision>18</cp:revision>
  <dcterms:created xsi:type="dcterms:W3CDTF">2012-03-23T14:14:49Z</dcterms:created>
  <dcterms:modified xsi:type="dcterms:W3CDTF">2012-03-30T14:52:59Z</dcterms:modified>
</cp:coreProperties>
</file>